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Medium"/>
      <p:regular r:id="rId17"/>
    </p:embeddedFont>
    <p:embeddedFont>
      <p:font typeface="Roboto Medium"/>
      <p:regular r:id="rId18"/>
    </p:embeddedFont>
    <p:embeddedFont>
      <p:font typeface="Roboto Medium"/>
      <p:regular r:id="rId19"/>
    </p:embeddedFont>
    <p:embeddedFont>
      <p:font typeface="Roboto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2-3.png>
</file>

<file path=ppt/media/image-2-4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6756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CommUnity QR: Enhancing Delivery Communication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399157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CommUnity QR revolutionizes delivery services with a comprehensive platform that bridges communication gaps. Our solution integrates QR codes and real-time translation to ensure enhanced security and customer satisfaction.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69833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platform provides a seamless experience for both customers and delivery personnel. Customers can track their orders and receive real-time updates on delivery status, while delivery personnel can scan the QR code to access complete order details. With CommUnity QR, we're raising the bar for delivery communication.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4940" y="568285"/>
            <a:ext cx="7746921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Innovative Tools for Strategic Insights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940" y="2114907"/>
            <a:ext cx="498991" cy="4989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4940" y="2813447"/>
            <a:ext cx="258556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Dynamic Presentations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84940" y="3245048"/>
            <a:ext cx="774692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Leverage Beautiful.ai and Tome for impactful visual content creation.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940" y="4163258"/>
            <a:ext cx="498991" cy="4989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84940" y="4861798"/>
            <a:ext cx="2874526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Detailed Financial Models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6184940" y="5293400"/>
            <a:ext cx="774692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ChatGPT (Excel Code Interpreter) or Excel Formula Bot for precise P&amp;L planning.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4940" y="6211610"/>
            <a:ext cx="498991" cy="4989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4940" y="6910149"/>
            <a:ext cx="249519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Content Streamlining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184940" y="7341751"/>
            <a:ext cx="774692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Optimize processes allowing content to fit presentation parameters perfectly.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63798"/>
            <a:ext cx="66060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CommUnity QR: Our Team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812738"/>
            <a:ext cx="572929" cy="5729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61248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 NIRANJAN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102900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PES2UG23CS308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3812738"/>
            <a:ext cx="572929" cy="5729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612481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KEERTHAN P.V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5102900"/>
            <a:ext cx="22920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PES2UG23CS272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3812738"/>
            <a:ext cx="572929" cy="5729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61248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MANOJ 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5102900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PES2UG23CS328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Issues Faced by Delivery Services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2262" y="3386138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Language Barriers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Miscommunication arises due to diverse languages, causing delivery delays and customer frustration.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3386138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Security Concerns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Lack of secure identity verification raises trust issues among customers and delivery personnel.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262" y="5810131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5120"/>
            <a:ext cx="32127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Customer Dissatisfaction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Inadequate delivery communication results in poor customer experiences and increased complaints.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2822" y="1038463"/>
            <a:ext cx="7495937" cy="600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CommUnity QR’s Value Proposition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2822" y="1927622"/>
            <a:ext cx="7798356" cy="1230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CommUnity QR empowers delivery services with a robust communication platform that addresses critical challenges and fosters a seamless experience for all stakeholders. Through the integration of QR code technology and real-time translation, we aim to bridge language barriers, enhance security, and optimize customer satisfaction.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72822" y="3374469"/>
            <a:ext cx="7798356" cy="92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platform facilitates clear and efficient communication between delivery personnel and customers, regardless of language differences. Real-time translation eliminates communication hurdles, ensuring accurate order details and timely delivery updates.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72822" y="4513659"/>
            <a:ext cx="7798356" cy="92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CommUnity QR prioritizes security by offering visual and verbal confirmations for each delivery step. This fosters trust and transparency throughout the delivery process, safeguarding both customers and delivery personnel.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72822" y="5652849"/>
            <a:ext cx="7798356" cy="1538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providing a multilingual and user-friendly platform, CommUnity QR delivers a seamless customer experience. This fosters customer loyalty and strengthens brand reputation within the delivery sector. Through innovative technology and a customer-centric approach, we strive to revolutionize the delivery landscape and create a more efficient, secure, and enjoyable experience for all.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7231" y="555665"/>
            <a:ext cx="6621899" cy="631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Strategic Product Positioning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7231" y="1591151"/>
            <a:ext cx="3076694" cy="19014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7231" y="3745111"/>
            <a:ext cx="252591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Target Market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07231" y="4182070"/>
            <a:ext cx="3076694" cy="1939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CommUnity QR targets e-commerce and logistics businesses in multilingual cities. Our focus is on businesses of all sizes, aiming to improve delivery efficiency in diverse urban areas.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6939" y="1591151"/>
            <a:ext cx="3076694" cy="19014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086939" y="3745111"/>
            <a:ext cx="252591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Competitive Edge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4086939" y="4182070"/>
            <a:ext cx="3076694" cy="29092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CommUnity QR combines QR code technology, real-time translation, and secure video calls to address key challenges in delivery services. This creates a seamless and secure experience for customers and delivery personnel, enhancing efficiency and trust.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6648" y="1591151"/>
            <a:ext cx="3076694" cy="190142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6648" y="3745111"/>
            <a:ext cx="252591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Brand Image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7466648" y="4182070"/>
            <a:ext cx="3076694" cy="2262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CommUnity QR aims to be a trusted and reliable solution that promotes transparency, security, and inclusivity in global deliveries. We bridge communication gaps and improve the delivery experience for everyone involved.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6356" y="1591151"/>
            <a:ext cx="3076813" cy="19015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46356" y="3745230"/>
            <a:ext cx="252591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Value Proposition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0846356" y="4182189"/>
            <a:ext cx="3076813" cy="35558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CommUnity QR offers a multilingual platform for a seamless customer experience, fostering loyalty and strengthening brand reputation. Our innovative technology and customer-centric approach revolutionize the delivery landscape, creating a more efficient, secure, and enjoyable experience for all.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3543"/>
            <a:ext cx="93612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Operational Organization and Growth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35950"/>
            <a:ext cx="3005495" cy="18574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7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Development Team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467350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app and translation technology advancement.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446" y="2835950"/>
            <a:ext cx="3005614" cy="18574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39446" y="497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Customer Service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39446" y="546735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Dedicated support to address user inquiries efficiently.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221" y="2835950"/>
            <a:ext cx="3005614" cy="18574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85221" y="4976932"/>
            <a:ext cx="28971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Business Development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85221" y="5467350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Forge partnerships with e-commerce and logistics entities.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0997" y="2835950"/>
            <a:ext cx="3005614" cy="185749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30997" y="497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Analytics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830997" y="5467350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data for service optimization and strategic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8165" y="477560"/>
            <a:ext cx="8016121" cy="498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Financial Planning: Four-Year Profit and Loss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558165" y="1215152"/>
            <a:ext cx="8027670" cy="1862138"/>
          </a:xfrm>
          <a:prstGeom prst="roundRect">
            <a:avLst>
              <a:gd name="adj" fmla="val 359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65785" y="1222772"/>
            <a:ext cx="8012430" cy="4617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725210" y="1325999"/>
            <a:ext cx="3683556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Year 1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4735235" y="1325999"/>
            <a:ext cx="3683556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Initial deployment costs, expected net loss.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565785" y="1684496"/>
            <a:ext cx="8012430" cy="4617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725210" y="1787723"/>
            <a:ext cx="3683556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Year 2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4735235" y="1787723"/>
            <a:ext cx="3683556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Rising adoption leads to breakeven.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565785" y="2146221"/>
            <a:ext cx="8012430" cy="4617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725210" y="2249448"/>
            <a:ext cx="3683556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Year 3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4735235" y="2249448"/>
            <a:ext cx="3683556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Continued growth, revenue surpassing costs.</a:t>
            </a:r>
            <a:endParaRPr lang="en-US" sz="1250" dirty="0"/>
          </a:p>
        </p:txBody>
      </p:sp>
      <p:sp>
        <p:nvSpPr>
          <p:cNvPr id="14" name="Shape 11"/>
          <p:cNvSpPr/>
          <p:nvPr/>
        </p:nvSpPr>
        <p:spPr>
          <a:xfrm>
            <a:off x="565785" y="2607945"/>
            <a:ext cx="8012430" cy="4617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725210" y="2711172"/>
            <a:ext cx="3683556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Year 4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4735235" y="2711172"/>
            <a:ext cx="3683556" cy="255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Profitability with a 15-20% margin.</a:t>
            </a:r>
            <a:endParaRPr lang="en-US" sz="125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65" y="3256598"/>
            <a:ext cx="8027670" cy="4305538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1872258" y="7592616"/>
            <a:ext cx="159425" cy="159425"/>
          </a:xfrm>
          <a:prstGeom prst="roundRect">
            <a:avLst>
              <a:gd name="adj" fmla="val 11471"/>
            </a:avLst>
          </a:prstGeom>
          <a:solidFill>
            <a:srgbClr val="141F57"/>
          </a:solidFill>
          <a:ln/>
        </p:spPr>
      </p:sp>
      <p:sp>
        <p:nvSpPr>
          <p:cNvPr id="19" name="Text 15"/>
          <p:cNvSpPr/>
          <p:nvPr/>
        </p:nvSpPr>
        <p:spPr>
          <a:xfrm>
            <a:off x="2092643" y="7592616"/>
            <a:ext cx="358140" cy="159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2024</a:t>
            </a:r>
            <a:endParaRPr lang="en-US" sz="1250" dirty="0"/>
          </a:p>
        </p:txBody>
      </p:sp>
      <p:sp>
        <p:nvSpPr>
          <p:cNvPr id="20" name="Shape 16"/>
          <p:cNvSpPr/>
          <p:nvPr/>
        </p:nvSpPr>
        <p:spPr>
          <a:xfrm>
            <a:off x="3260169" y="7592616"/>
            <a:ext cx="159425" cy="159425"/>
          </a:xfrm>
          <a:prstGeom prst="roundRect">
            <a:avLst>
              <a:gd name="adj" fmla="val 11471"/>
            </a:avLst>
          </a:prstGeom>
          <a:solidFill>
            <a:srgbClr val="273AA3"/>
          </a:solidFill>
          <a:ln/>
        </p:spPr>
      </p:sp>
      <p:sp>
        <p:nvSpPr>
          <p:cNvPr id="21" name="Text 17"/>
          <p:cNvSpPr/>
          <p:nvPr/>
        </p:nvSpPr>
        <p:spPr>
          <a:xfrm>
            <a:off x="3480554" y="7592616"/>
            <a:ext cx="358140" cy="159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2025</a:t>
            </a:r>
            <a:endParaRPr lang="en-US" sz="1250" dirty="0"/>
          </a:p>
        </p:txBody>
      </p:sp>
      <p:sp>
        <p:nvSpPr>
          <p:cNvPr id="22" name="Shape 18"/>
          <p:cNvSpPr/>
          <p:nvPr/>
        </p:nvSpPr>
        <p:spPr>
          <a:xfrm>
            <a:off x="5305187" y="7592616"/>
            <a:ext cx="159425" cy="159425"/>
          </a:xfrm>
          <a:prstGeom prst="roundRect">
            <a:avLst>
              <a:gd name="adj" fmla="val 11471"/>
            </a:avLst>
          </a:prstGeom>
          <a:solidFill>
            <a:srgbClr val="5267D6"/>
          </a:solidFill>
          <a:ln/>
        </p:spPr>
      </p:sp>
      <p:sp>
        <p:nvSpPr>
          <p:cNvPr id="23" name="Text 19"/>
          <p:cNvSpPr/>
          <p:nvPr/>
        </p:nvSpPr>
        <p:spPr>
          <a:xfrm>
            <a:off x="5525572" y="7592616"/>
            <a:ext cx="358140" cy="159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2026</a:t>
            </a:r>
            <a:endParaRPr lang="en-US" sz="1250" dirty="0"/>
          </a:p>
        </p:txBody>
      </p:sp>
      <p:sp>
        <p:nvSpPr>
          <p:cNvPr id="24" name="Shape 20"/>
          <p:cNvSpPr/>
          <p:nvPr/>
        </p:nvSpPr>
        <p:spPr>
          <a:xfrm>
            <a:off x="6693218" y="7592616"/>
            <a:ext cx="159425" cy="159425"/>
          </a:xfrm>
          <a:prstGeom prst="roundRect">
            <a:avLst>
              <a:gd name="adj" fmla="val 11471"/>
            </a:avLst>
          </a:prstGeom>
          <a:solidFill>
            <a:srgbClr val="9EAAE8"/>
          </a:solidFill>
          <a:ln/>
        </p:spPr>
      </p:sp>
      <p:sp>
        <p:nvSpPr>
          <p:cNvPr id="25" name="Text 21"/>
          <p:cNvSpPr/>
          <p:nvPr/>
        </p:nvSpPr>
        <p:spPr>
          <a:xfrm>
            <a:off x="6913602" y="7592616"/>
            <a:ext cx="358140" cy="159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12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2027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792480"/>
            <a:ext cx="11214854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Financial Planning: Four-Year Profit and Loss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80812" y="1935837"/>
            <a:ext cx="13068776" cy="3928348"/>
          </a:xfrm>
          <a:prstGeom prst="roundRect">
            <a:avLst>
              <a:gd name="adj" fmla="val 238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88432" y="1943457"/>
            <a:ext cx="13053536" cy="13537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11674" y="2084903"/>
            <a:ext cx="17248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Year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190161" y="2084903"/>
            <a:ext cx="172104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Funding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64837" y="2084903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40823" y="2084903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COGS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716810" y="2084903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Gross Profit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892796" y="2084903"/>
            <a:ext cx="172616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Operating Expenses (Salaries)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88432" y="3297198"/>
            <a:ext cx="13053536" cy="63984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11674" y="3438644"/>
            <a:ext cx="17248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2024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3190161" y="3438644"/>
            <a:ext cx="172104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15000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364837" y="3438644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20000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0823" y="3438644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6000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716810" y="3438644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14000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1892796" y="3438644"/>
            <a:ext cx="172616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5000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88432" y="3937040"/>
            <a:ext cx="13053536" cy="63984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1011674" y="4078486"/>
            <a:ext cx="17248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2025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3190161" y="4078486"/>
            <a:ext cx="172104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5000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5364837" y="4078486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35000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40823" y="4078486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10000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716810" y="4078486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25000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1892796" y="4078486"/>
            <a:ext cx="172616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7000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88432" y="4576882"/>
            <a:ext cx="13053536" cy="63984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011674" y="4718328"/>
            <a:ext cx="17248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2026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3190161" y="4718328"/>
            <a:ext cx="172104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5364837" y="4718328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50000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7540823" y="4718328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13000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9716810" y="4718328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37000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11892796" y="4718328"/>
            <a:ext cx="172616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9000</a:t>
            </a:r>
            <a:endParaRPr lang="en-US" sz="1750" dirty="0"/>
          </a:p>
        </p:txBody>
      </p:sp>
      <p:sp>
        <p:nvSpPr>
          <p:cNvPr id="32" name="Shape 30"/>
          <p:cNvSpPr/>
          <p:nvPr/>
        </p:nvSpPr>
        <p:spPr>
          <a:xfrm>
            <a:off x="788432" y="5216723"/>
            <a:ext cx="13053536" cy="63984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1011674" y="5358170"/>
            <a:ext cx="17248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2027</a:t>
            </a:r>
            <a:endParaRPr lang="en-US" sz="1750" dirty="0"/>
          </a:p>
        </p:txBody>
      </p:sp>
      <p:sp>
        <p:nvSpPr>
          <p:cNvPr id="34" name="Text 32"/>
          <p:cNvSpPr/>
          <p:nvPr/>
        </p:nvSpPr>
        <p:spPr>
          <a:xfrm>
            <a:off x="3190161" y="5358170"/>
            <a:ext cx="172104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</a:t>
            </a:r>
            <a:endParaRPr lang="en-US" sz="1750" dirty="0"/>
          </a:p>
        </p:txBody>
      </p:sp>
      <p:sp>
        <p:nvSpPr>
          <p:cNvPr id="35" name="Text 33"/>
          <p:cNvSpPr/>
          <p:nvPr/>
        </p:nvSpPr>
        <p:spPr>
          <a:xfrm>
            <a:off x="5364837" y="5358170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70000</a:t>
            </a:r>
            <a:endParaRPr lang="en-US" sz="1750" dirty="0"/>
          </a:p>
        </p:txBody>
      </p:sp>
      <p:sp>
        <p:nvSpPr>
          <p:cNvPr id="36" name="Text 34"/>
          <p:cNvSpPr/>
          <p:nvPr/>
        </p:nvSpPr>
        <p:spPr>
          <a:xfrm>
            <a:off x="7540823" y="5358170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17000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9716810" y="5358170"/>
            <a:ext cx="172235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53000</a:t>
            </a:r>
            <a:endParaRPr lang="en-US" sz="1750" dirty="0"/>
          </a:p>
        </p:txBody>
      </p:sp>
      <p:sp>
        <p:nvSpPr>
          <p:cNvPr id="38" name="Text 36"/>
          <p:cNvSpPr/>
          <p:nvPr/>
        </p:nvSpPr>
        <p:spPr>
          <a:xfrm>
            <a:off x="11892796" y="5358170"/>
            <a:ext cx="1726168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12000</a:t>
            </a:r>
            <a:endParaRPr lang="en-US" sz="1750" dirty="0"/>
          </a:p>
        </p:txBody>
      </p:sp>
      <p:sp>
        <p:nvSpPr>
          <p:cNvPr id="39" name="Text 37"/>
          <p:cNvSpPr/>
          <p:nvPr/>
        </p:nvSpPr>
        <p:spPr>
          <a:xfrm>
            <a:off x="780812" y="6115169"/>
            <a:ext cx="13068776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 can find a more detailed breakdown of these numbers in the attached Excel file.</a:t>
            </a:r>
            <a:endParaRPr lang="en-US" sz="1750" dirty="0"/>
          </a:p>
        </p:txBody>
      </p:sp>
      <p:sp>
        <p:nvSpPr>
          <p:cNvPr id="40" name="Text 38"/>
          <p:cNvSpPr/>
          <p:nvPr/>
        </p:nvSpPr>
        <p:spPr>
          <a:xfrm>
            <a:off x="780812" y="6723102"/>
            <a:ext cx="13068776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projected financial plan shows a significant increase in revenue over the four-year period. The company is expected to reach profitability by year 3 and sustain a 15-20% profit margin by year 4. The model accounts for funding, COGS, and operating expenses.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86032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Funding Plan and Expansion Pitch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35171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Technological Development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Investment sought for AI and security advancements.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Market Expansion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Funding to penetrate e-commerce-heavy regions.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Partnerships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Resources needed to expand collaborations with delivery entities.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2024-11-14T08:53:03Z</dcterms:created>
  <dcterms:modified xsi:type="dcterms:W3CDTF">2024-11-14T08:53:03Z</dcterms:modified>
</cp:coreProperties>
</file>